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112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217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69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520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8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020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947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539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000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088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03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1800F-F688-45ED-A4CF-4A98ECF6F7D7}" type="datetimeFigureOut">
              <a:rPr lang="sk-SK" smtClean="0"/>
              <a:t>3. 4. 2022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182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.snv-sk/" TargetMode="External"/><Relationship Id="rId2" Type="http://schemas.openxmlformats.org/officeDocument/2006/relationships/hyperlink" Target="mailto:jan.ducak@gmail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gif"/><Relationship Id="rId4" Type="http://schemas.openxmlformats.org/officeDocument/2006/relationships/hyperlink" Target="http://www.hotel-preveza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41961" y="326513"/>
            <a:ext cx="10515600" cy="709047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 úradovňa IPA Spišská Nová Ves Vás pozýva na</a:t>
            </a:r>
            <a:b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medzinárodnú streleckú súťaž IPA SNV 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313509" y="1825625"/>
            <a:ext cx="11220993" cy="4351338"/>
          </a:xfrm>
        </p:spPr>
        <p:txBody>
          <a:bodyPr>
            <a:normAutofit fontScale="92500" lnSpcReduction="20000"/>
          </a:bodyPr>
          <a:lstStyle/>
          <a:p>
            <a:r>
              <a:rPr lang="sk-SK" dirty="0">
                <a:solidFill>
                  <a:srgbClr val="00B0F0"/>
                </a:solidFill>
              </a:rPr>
              <a:t>Mierená streľba na 25 m  (3x5 rán)</a:t>
            </a:r>
          </a:p>
          <a:p>
            <a:r>
              <a:rPr lang="sk-SK" dirty="0">
                <a:solidFill>
                  <a:srgbClr val="00B050"/>
                </a:solidFill>
              </a:rPr>
              <a:t>Strelecký parkúr (dynamická disciplína)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Strelnica MAS </a:t>
            </a:r>
            <a:r>
              <a:rPr lang="sk-SK" dirty="0" err="1">
                <a:solidFill>
                  <a:srgbClr val="FF0000"/>
                </a:solidFill>
              </a:rPr>
              <a:t>Schulerloch</a:t>
            </a:r>
            <a:r>
              <a:rPr lang="sk-SK" dirty="0">
                <a:solidFill>
                  <a:srgbClr val="FF0000"/>
                </a:solidFill>
              </a:rPr>
              <a:t> Spišská Nová Ves </a:t>
            </a:r>
            <a:r>
              <a:rPr lang="sk-SK" sz="2000" dirty="0">
                <a:solidFill>
                  <a:srgbClr val="FF0000"/>
                </a:solidFill>
              </a:rPr>
              <a:t>www.mas.snv.sk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Termín 24.09.2022 o 09.00 hod.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Záväzne prihlášky do 04.09.2022 (</a:t>
            </a:r>
            <a:r>
              <a:rPr lang="sk-SK" dirty="0">
                <a:solidFill>
                  <a:srgbClr val="FF0000"/>
                </a:solidFill>
                <a:hlinkClick r:id="rId2"/>
              </a:rPr>
              <a:t>jan.ducak@gmail.com</a:t>
            </a:r>
            <a:r>
              <a:rPr lang="sk-SK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Súťažia jednotlivci ( štartovné 10€ na osobu člen IPA)</a:t>
            </a:r>
          </a:p>
          <a:p>
            <a:pPr marL="0" indent="0">
              <a:buNone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cene štartovného: nápoje, strava, prenájom strelnice, tričko IPA SNV</a:t>
            </a:r>
          </a:p>
          <a:p>
            <a:pPr marL="0" indent="0">
              <a:buNone/>
            </a:pPr>
            <a:r>
              <a:rPr lang="sk-SK" sz="1700" dirty="0">
                <a:solidFill>
                  <a:srgbClr val="FF0000"/>
                </a:solidFill>
              </a:rPr>
              <a:t>Zbrane  a strelivo zabezpečuje  pre zahraničných účastníkov usporiadateľ,</a:t>
            </a:r>
          </a:p>
          <a:p>
            <a:pPr marL="0" indent="0">
              <a:buNone/>
            </a:pPr>
            <a:r>
              <a:rPr lang="sk-SK" sz="1700" dirty="0">
                <a:solidFill>
                  <a:srgbClr val="FF0000"/>
                </a:solidFill>
              </a:rPr>
              <a:t>Účastníci zo SR vlastné zbrane a strelivo</a:t>
            </a:r>
          </a:p>
          <a:p>
            <a:pPr marL="0" indent="0">
              <a:buNone/>
            </a:pPr>
            <a:r>
              <a:rPr lang="sk-SK" sz="1700" dirty="0">
                <a:solidFill>
                  <a:srgbClr val="FF0000"/>
                </a:solidFill>
              </a:rPr>
              <a:t>Možnosť zapožičania zbrane a nákup streliva</a:t>
            </a:r>
          </a:p>
          <a:p>
            <a:pPr marL="0" indent="0">
              <a:buNone/>
            </a:pPr>
            <a:r>
              <a:rPr lang="pl-PL" sz="1100" dirty="0"/>
              <a:t>Multifunkčný areál Schulerloch , </a:t>
            </a:r>
            <a:r>
              <a:rPr lang="pl-PL" sz="1100" dirty="0">
                <a:hlinkClick r:id="rId3"/>
              </a:rPr>
              <a:t>www.mas.snv-sk</a:t>
            </a:r>
            <a:r>
              <a:rPr lang="pl-PL" sz="1100" dirty="0"/>
              <a:t> GPS: </a:t>
            </a:r>
            <a:r>
              <a:rPr lang="pl-PL" sz="1100" b="1" dirty="0"/>
              <a:t>48.928562, 20.570163</a:t>
            </a:r>
            <a:r>
              <a:rPr lang="pl-PL" sz="1100" dirty="0"/>
              <a:t>  a v cieli treba pokračovať po spevnenej poľnej ceste podľa mapy</a:t>
            </a:r>
            <a:endParaRPr lang="sk-SK" sz="1200" dirty="0"/>
          </a:p>
          <a:p>
            <a:pPr marL="0" indent="0">
              <a:buNone/>
            </a:pPr>
            <a:r>
              <a:rPr lang="sk-SK" sz="1200" dirty="0"/>
              <a:t>Pre zahraničných účastníkov možnosť ubytovania  horel </a:t>
            </a:r>
            <a:r>
              <a:rPr lang="sk-SK" sz="1200" dirty="0" err="1"/>
              <a:t>Preveza</a:t>
            </a:r>
            <a:r>
              <a:rPr lang="sk-SK" sz="1200" dirty="0"/>
              <a:t> Spišská Nová Ves </a:t>
            </a:r>
            <a:r>
              <a:rPr lang="sk-SK" sz="1200" dirty="0">
                <a:hlinkClick r:id="rId4"/>
              </a:rPr>
              <a:t>www.hotel-preveza.sk</a:t>
            </a:r>
            <a:endParaRPr lang="sk-SK" sz="1200" dirty="0"/>
          </a:p>
          <a:p>
            <a:pPr marL="0" indent="0">
              <a:buNone/>
            </a:pPr>
            <a:endParaRPr lang="sk-SK" sz="1200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" y="225452"/>
            <a:ext cx="1699077" cy="1594146"/>
          </a:xfrm>
          <a:prstGeom prst="rect">
            <a:avLst/>
          </a:prstGeom>
        </p:spPr>
      </p:pic>
      <p:pic>
        <p:nvPicPr>
          <p:cNvPr id="1026" name="Picture 2" descr="Fotka Beast Weapons.">
            <a:extLst>
              <a:ext uri="{FF2B5EF4-FFF2-40B4-BE49-F238E27FC236}">
                <a16:creationId xmlns:a16="http://schemas.microsoft.com/office/drawing/2014/main" id="{BBF82288-CE89-4547-93D6-DD21E6A27C9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722" y="2821680"/>
            <a:ext cx="348107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495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150</Words>
  <Application>Microsoft Office PowerPoint</Application>
  <PresentationFormat>Širokouhlá</PresentationFormat>
  <Paragraphs>13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Motív Office</vt:lpstr>
      <vt:lpstr>Územná úradovňa IPA Spišská Nová Ves Vás pozýva na    medzinárodnú streleckú súťaž IPA SNV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Ročník dvojboj IPA</dc:title>
  <dc:creator>DUCÁK Ján</dc:creator>
  <cp:lastModifiedBy>Jan Ducak</cp:lastModifiedBy>
  <cp:revision>17</cp:revision>
  <dcterms:created xsi:type="dcterms:W3CDTF">2018-05-16T08:44:58Z</dcterms:created>
  <dcterms:modified xsi:type="dcterms:W3CDTF">2022-04-03T19:39:27Z</dcterms:modified>
</cp:coreProperties>
</file>